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63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67"/>
    <p:restoredTop sz="94694"/>
  </p:normalViewPr>
  <p:slideViewPr>
    <p:cSldViewPr snapToGrid="0">
      <p:cViewPr varScale="1">
        <p:scale>
          <a:sx n="63" d="100"/>
          <a:sy n="63" d="100"/>
        </p:scale>
        <p:origin x="200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29A4B-E259-0946-8E4E-FFF44A44BE5E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A582B-92ED-5C48-AD3C-290B33990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78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D8624-90F2-9F48-00A9-0F537194A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E1B268-BC17-ACDE-74E3-D1B2794FD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170A0F6-E6F9-B770-CAE1-8A93774CA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C9A831-0DB7-DFB7-1820-676355A77D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969F4-CB94-DA49-8EBE-775EEF793DC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91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8A20C-D3BF-7F75-069B-51796356E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FE6ACA-F1C7-CD76-237D-49F9B7408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CD4B45-95C4-F7A3-223F-93A12526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A738-C078-7247-8004-2CEC1B338552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FBC59A-4EAC-9B5E-F311-B2DF0A907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276ECC-5256-8772-DDFD-FA7D4A97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DA9-EE60-194A-852B-EDFC95DEB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69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B6CB7-5F03-09B1-1CA6-3CDF042F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38BE4C4-8787-C9EB-2C1A-7D82D11C5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033F44-9940-E4CA-D5FB-05C094AD4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A738-C078-7247-8004-2CEC1B338552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631AD0-9108-79A0-16B8-179DC539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F92F19-51BD-BD71-753F-F65721D9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DA9-EE60-194A-852B-EDFC95DEB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0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B1CD4DE-3A0C-C218-3991-8A4026623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4DFF6B-023B-D9CE-0188-87F0182DD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760FF8-80D6-6185-6081-14B0A403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A738-C078-7247-8004-2CEC1B338552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01A13E-187F-DA8D-E907-ECCA39BF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9AB7F7-24E8-5944-ECC4-FD6C4C21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DA9-EE60-194A-852B-EDFC95DEB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17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8B4639-F671-08A1-ED45-4E4F0D7A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4B3FF4-3322-4ABF-D9BD-C8E1FDCBD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16703E-F459-A61A-E83C-DA730EFF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A738-C078-7247-8004-2CEC1B338552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2CAB36-C62D-AAAA-8AA3-4F6ECBE9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5F091A-1048-E20D-DF97-8E0B390A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DA9-EE60-194A-852B-EDFC95DEB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53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54DCB-9DF0-47D2-378E-962929B8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BA8E9C-9CCD-B0BD-5CB1-68B45D62D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19D229-39D9-0D12-0C84-376FF46E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A738-C078-7247-8004-2CEC1B338552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8F59B1-AE11-A0BC-6D96-2F72980C2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C2E66A-EF64-B10F-B071-81D9D4C3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DA9-EE60-194A-852B-EDFC95DEB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12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C4C5C0-C46F-E372-6EEF-488869EA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BE4D55-C2A5-78C8-9C9D-C11E04B63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F3694E-C046-7FBC-49B9-49D35356D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75A31B-F249-13B5-720C-ABFE2844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A738-C078-7247-8004-2CEC1B338552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216944-4F04-D0E9-241E-730FAC5F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C62295-BEB2-4B14-813B-F426FDAA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DA9-EE60-194A-852B-EDFC95DEB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82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3A301-F811-9E71-B7EA-193DE9F3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650B68-7C2F-AA10-D682-3DBEFCBF3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9B3D0B-9C5B-3E87-E6E2-7CD27458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6BA6D5-8322-9373-D422-32BEC14A8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1D1E575-5AD4-CAE3-FEC5-1C49AAD35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75128B2-039B-E193-5120-540A2349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A738-C078-7247-8004-2CEC1B338552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E0F8DDD-1828-696C-BD45-D719BCF0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B01308-54DC-D7D9-B170-88ACF99E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DA9-EE60-194A-852B-EDFC95DEB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8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79386-B6CA-95CF-96CF-318D6B05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B655B7-DC7F-6515-E546-72AF990FA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A738-C078-7247-8004-2CEC1B338552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2D6DF-56AE-F188-A995-5AF9C62F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C643AB-264B-F385-1ECE-9FD2C781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DA9-EE60-194A-852B-EDFC95DEB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54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7B1E9F-92B2-D09C-F09F-46CCF853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A738-C078-7247-8004-2CEC1B338552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7FC3F7-1455-9E89-FF11-AF225D59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F3F300-354B-865E-74A4-B5DA9BB6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DA9-EE60-194A-852B-EDFC95DEB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36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5BF59-D3A6-0B42-60AA-BB82AD59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59546A-6EB1-82FE-58D9-98109866D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327D93-8667-74AE-9FCB-DA1F2EB29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E8FF02-F2B3-95CA-1525-8BE9BE8E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A738-C078-7247-8004-2CEC1B338552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D924AF-F511-9C08-5751-E6B4DF7A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DE0272-E6A7-CA47-DFB5-779FBCFA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DA9-EE60-194A-852B-EDFC95DEB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75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82C0D-6C0D-E78A-A7D8-69F0B0FA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425D87-3F15-6DFA-C0FC-8B4C5BAC0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545B18-D220-37F2-FEB1-21CAA4D2C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B08FB0-26BB-5834-514D-73C01D52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A738-C078-7247-8004-2CEC1B338552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2744EF-3C4D-4C1C-6BDC-D48AF884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940D35-135D-2020-0F0C-30BF935B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DA9-EE60-194A-852B-EDFC95DEB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11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940390-9CD8-77B3-2BD4-1B096478B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80BDF-25CE-281C-AC36-41D2E6BE9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4CF763-8654-6659-8F46-B46A3D468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FA738-C078-7247-8004-2CEC1B338552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BD9D8A-C150-706F-BD85-74481761C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069EC3-8598-B368-9684-EB2605602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1DA9-EE60-194A-852B-EDFC95DEB8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42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42E767B-2F58-804D-D9F3-D204F0D053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DD159D0-DD69-9EB5-D957-B48923107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BULLETIN D’INSCRIPTION</a:t>
            </a:r>
          </a:p>
        </p:txBody>
      </p:sp>
    </p:spTree>
    <p:extLst>
      <p:ext uri="{BB962C8B-B14F-4D97-AF65-F5344CB8AC3E}">
        <p14:creationId xmlns:p14="http://schemas.microsoft.com/office/powerpoint/2010/main" val="419968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B7603-C8F0-1F3A-7FDD-58DEFC07E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ZoneTexte 4">
            <a:extLst>
              <a:ext uri="{FF2B5EF4-FFF2-40B4-BE49-F238E27FC236}">
                <a16:creationId xmlns:a16="http://schemas.microsoft.com/office/drawing/2014/main" id="{5DD89E81-D672-DE3B-9110-73B6F6A18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04" y="403878"/>
            <a:ext cx="27911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600" dirty="0">
                <a:solidFill>
                  <a:srgbClr val="0000FF"/>
                </a:solidFill>
              </a:rPr>
              <a:t>BULLETIN D’INSCRIPTION </a:t>
            </a:r>
          </a:p>
        </p:txBody>
      </p:sp>
      <p:sp>
        <p:nvSpPr>
          <p:cNvPr id="20484" name="ZoneTexte 5">
            <a:extLst>
              <a:ext uri="{FF2B5EF4-FFF2-40B4-BE49-F238E27FC236}">
                <a16:creationId xmlns:a16="http://schemas.microsoft.com/office/drawing/2014/main" id="{652E05F9-1A29-C85F-BFF6-C742ABFCE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3157" y="157657"/>
            <a:ext cx="17475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TARIFS DU 20e </a:t>
            </a:r>
          </a:p>
          <a:p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ANNIVERSAIRE 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20485" name="ZoneTexte 7">
            <a:extLst>
              <a:ext uri="{FF2B5EF4-FFF2-40B4-BE49-F238E27FC236}">
                <a16:creationId xmlns:a16="http://schemas.microsoft.com/office/drawing/2014/main" id="{AD9DE8AE-4E45-27EC-D627-056ED7AB3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420" y="1064625"/>
            <a:ext cx="3080219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fr-FR" sz="1400" dirty="0">
                <a:solidFill>
                  <a:srgbClr val="0000FF"/>
                </a:solidFill>
                <a:latin typeface="Arial" panose="020B0604020202020204" pitchFamily="34" charset="0"/>
              </a:rPr>
              <a:t>Lieu :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</a:rPr>
              <a:t>NOVOTEL D’AVIGNON CENTRE </a:t>
            </a:r>
            <a:r>
              <a:rPr lang="fr-FR" sz="1400" dirty="0">
                <a:solidFill>
                  <a:srgbClr val="000000"/>
                </a:solidFill>
                <a:latin typeface="Helvetica" pitchFamily="2" charset="0"/>
              </a:rPr>
              <a:t>20 BOULEVARD SAINT ROCH   84000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fr-FR" sz="1400" dirty="0">
                <a:solidFill>
                  <a:srgbClr val="000000"/>
                </a:solidFill>
                <a:latin typeface="Helvetica" pitchFamily="2" charset="0"/>
              </a:rPr>
              <a:t>AVIGNON</a:t>
            </a:r>
          </a:p>
          <a:p>
            <a:pPr>
              <a:buNone/>
            </a:pPr>
            <a:r>
              <a:rPr lang="fr-FR" sz="1400" dirty="0">
                <a:solidFill>
                  <a:srgbClr val="0000FF"/>
                </a:solidFill>
                <a:latin typeface="Arial" panose="020B0604020202020204" pitchFamily="34" charset="0"/>
              </a:rPr>
              <a:t>Accès : à 200 m de la gare d’Avignon centre : il existe une navette TGV- Avignon.</a:t>
            </a:r>
          </a:p>
          <a:p>
            <a:pPr>
              <a:buNone/>
            </a:pPr>
            <a:r>
              <a:rPr lang="fr-FR" sz="1400" dirty="0">
                <a:solidFill>
                  <a:srgbClr val="0000FF"/>
                </a:solidFill>
                <a:latin typeface="Arial" panose="020B0604020202020204" pitchFamily="34" charset="0"/>
              </a:rPr>
              <a:t>2 Parkings : de l’hôtel 13€ / jour, ou public en face 18€ /jour.</a:t>
            </a:r>
          </a:p>
          <a:p>
            <a:pPr>
              <a:buNone/>
            </a:pPr>
            <a:r>
              <a:rPr lang="fr-FR" sz="1400" dirty="0">
                <a:solidFill>
                  <a:srgbClr val="000000"/>
                </a:solidFill>
                <a:latin typeface="Helvetica" pitchFamily="2" charset="0"/>
              </a:rPr>
              <a:t>Nom Prénom :  ____________________________</a:t>
            </a:r>
          </a:p>
          <a:p>
            <a:pPr>
              <a:buNone/>
            </a:pPr>
            <a:endParaRPr lang="fr-FR" sz="1400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buNone/>
            </a:pPr>
            <a:r>
              <a:rPr lang="fr-FR" sz="1400" dirty="0">
                <a:solidFill>
                  <a:srgbClr val="000000"/>
                </a:solidFill>
                <a:latin typeface="Helvetica" pitchFamily="2" charset="0"/>
              </a:rPr>
              <a:t>Adresse :</a:t>
            </a:r>
          </a:p>
          <a:p>
            <a:pPr>
              <a:buNone/>
            </a:pPr>
            <a:r>
              <a:rPr lang="fr-FR" sz="1400" dirty="0">
                <a:solidFill>
                  <a:srgbClr val="000000"/>
                </a:solidFill>
                <a:latin typeface="Helvetica" pitchFamily="2" charset="0"/>
              </a:rPr>
              <a:t>____________________________</a:t>
            </a:r>
          </a:p>
          <a:p>
            <a:pPr>
              <a:buNone/>
            </a:pPr>
            <a:r>
              <a:rPr lang="fr-FR" sz="1400" dirty="0">
                <a:solidFill>
                  <a:srgbClr val="000000"/>
                </a:solidFill>
                <a:latin typeface="Helvetica" pitchFamily="2" charset="0"/>
              </a:rPr>
              <a:t>Ville : ____________________________</a:t>
            </a:r>
          </a:p>
          <a:p>
            <a:pPr>
              <a:buNone/>
            </a:pPr>
            <a:endParaRPr lang="fr-FR" sz="1400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buNone/>
            </a:pPr>
            <a:r>
              <a:rPr lang="fr-FR" sz="1400" dirty="0">
                <a:solidFill>
                  <a:srgbClr val="000000"/>
                </a:solidFill>
                <a:latin typeface="Helvetica" pitchFamily="2" charset="0"/>
              </a:rPr>
              <a:t>Tél mobile : __________________</a:t>
            </a:r>
          </a:p>
          <a:p>
            <a:pPr>
              <a:buNone/>
            </a:pPr>
            <a:r>
              <a:rPr lang="fr-FR" sz="1400" dirty="0">
                <a:solidFill>
                  <a:srgbClr val="000000"/>
                </a:solidFill>
                <a:latin typeface="Helvetica" pitchFamily="2" charset="0"/>
              </a:rPr>
              <a:t>E-mail : ____________________________</a:t>
            </a:r>
          </a:p>
          <a:p>
            <a:pPr>
              <a:buNone/>
            </a:pP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</a:rPr>
              <a:t>A retourner rempli avec votre chèque à l’ordre d’AEREF ; si vous le souhaitez demander le RIB.</a:t>
            </a:r>
          </a:p>
          <a:p>
            <a:pPr>
              <a:buNone/>
            </a:pPr>
            <a:r>
              <a:rPr lang="fr-FR" sz="1400" dirty="0">
                <a:solidFill>
                  <a:srgbClr val="000000"/>
                </a:solidFill>
                <a:latin typeface="Helvetica" pitchFamily="2" charset="0"/>
              </a:rPr>
              <a:t>Adresse d'inscription à : AEREF</a:t>
            </a:r>
          </a:p>
          <a:p>
            <a:pPr>
              <a:buNone/>
            </a:pPr>
            <a:r>
              <a:rPr lang="fr-FR" sz="1400" dirty="0">
                <a:solidFill>
                  <a:srgbClr val="000000"/>
                </a:solidFill>
                <a:latin typeface="Helvetica" pitchFamily="2" charset="0"/>
              </a:rPr>
              <a:t>2, Allée du </a:t>
            </a:r>
            <a:r>
              <a:rPr lang="fr-FR" sz="1400" dirty="0" err="1">
                <a:solidFill>
                  <a:srgbClr val="000000"/>
                </a:solidFill>
                <a:latin typeface="Helvetica" pitchFamily="2" charset="0"/>
              </a:rPr>
              <a:t>Coudriau</a:t>
            </a:r>
            <a:r>
              <a:rPr lang="fr-FR" sz="1400" dirty="0">
                <a:solidFill>
                  <a:srgbClr val="000000"/>
                </a:solidFill>
                <a:latin typeface="Helvetica" pitchFamily="2" charset="0"/>
              </a:rPr>
              <a:t>   44380   PORNICHET</a:t>
            </a:r>
          </a:p>
          <a:p>
            <a:r>
              <a:rPr lang="fr-FR" sz="1400" dirty="0" err="1">
                <a:solidFill>
                  <a:srgbClr val="000000"/>
                </a:solidFill>
                <a:latin typeface="Helvetica" pitchFamily="2" charset="0"/>
              </a:rPr>
              <a:t>aeref.asso@gmail.com</a:t>
            </a:r>
            <a:endParaRPr lang="fr-FR" sz="1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0486" name="ZoneTexte 8">
            <a:extLst>
              <a:ext uri="{FF2B5EF4-FFF2-40B4-BE49-F238E27FC236}">
                <a16:creationId xmlns:a16="http://schemas.microsoft.com/office/drawing/2014/main" id="{D1EADD10-2786-6890-29F6-74E256EF9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254" y="765892"/>
            <a:ext cx="2707519" cy="60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fr-FR" sz="1100" dirty="0">
                <a:solidFill>
                  <a:srgbClr val="0B5AB2"/>
                </a:solidFill>
                <a:latin typeface="Times New Roman" panose="02020603050405020304" pitchFamily="18" charset="0"/>
              </a:rPr>
              <a:t>Jeudi 26/3/26 :</a:t>
            </a:r>
          </a:p>
          <a:p>
            <a:pPr>
              <a:buNone/>
            </a:pPr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Visite guidée du Palais : </a:t>
            </a:r>
            <a:r>
              <a:rPr lang="fr-FR" sz="1100" dirty="0">
                <a:solidFill>
                  <a:srgbClr val="5B1A8E"/>
                </a:solidFill>
                <a:latin typeface="Times New Roman" panose="02020603050405020304" pitchFamily="18" charset="0"/>
              </a:rPr>
              <a:t> 35 €</a:t>
            </a:r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fr-FR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OUI. NON</a:t>
            </a:r>
          </a:p>
          <a:p>
            <a:pPr>
              <a:buNone/>
            </a:pPr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 Dîner convivial (paiement sur place)</a:t>
            </a:r>
          </a:p>
          <a:p>
            <a:pPr>
              <a:buNone/>
            </a:pPr>
            <a:endParaRPr lang="fr-FR" sz="1100" dirty="0">
              <a:solidFill>
                <a:srgbClr val="0B5AB2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fr-FR" sz="1100" dirty="0">
                <a:solidFill>
                  <a:srgbClr val="0B5AB2"/>
                </a:solidFill>
                <a:latin typeface="Times New Roman" panose="02020603050405020304" pitchFamily="18" charset="0"/>
              </a:rPr>
              <a:t>Vend 27/3/26 :</a:t>
            </a:r>
          </a:p>
          <a:p>
            <a:pPr>
              <a:buNone/>
            </a:pPr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Jouons cartes sur table  140€    OUI NON Soirée </a:t>
            </a:r>
            <a:r>
              <a:rPr lang="fr-FR" sz="1100" dirty="0">
                <a:solidFill>
                  <a:srgbClr val="5B1A8E"/>
                </a:solidFill>
                <a:latin typeface="Times New Roman" panose="02020603050405020304" pitchFamily="18" charset="0"/>
              </a:rPr>
              <a:t> </a:t>
            </a:r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brésilienne      </a:t>
            </a:r>
            <a:r>
              <a:rPr lang="fr-FR" sz="1100" dirty="0">
                <a:solidFill>
                  <a:srgbClr val="5B1A8E"/>
                </a:solidFill>
                <a:latin typeface="Times New Roman" panose="02020603050405020304" pitchFamily="18" charset="0"/>
              </a:rPr>
              <a:t> 80 €   </a:t>
            </a:r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   OUI. NON</a:t>
            </a:r>
          </a:p>
          <a:p>
            <a:pPr>
              <a:buNone/>
            </a:pPr>
            <a:endParaRPr lang="fr-FR" sz="1100" dirty="0">
              <a:solidFill>
                <a:srgbClr val="5B1A8E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fr-FR" sz="1100" dirty="0">
                <a:solidFill>
                  <a:srgbClr val="5B1A8E"/>
                </a:solidFill>
                <a:latin typeface="Times New Roman" panose="02020603050405020304" pitchFamily="18" charset="0"/>
              </a:rPr>
              <a:t> </a:t>
            </a:r>
            <a:r>
              <a:rPr lang="fr-FR" sz="1100" dirty="0">
                <a:solidFill>
                  <a:srgbClr val="0B5AB2"/>
                </a:solidFill>
                <a:latin typeface="Times New Roman" panose="02020603050405020304" pitchFamily="18" charset="0"/>
              </a:rPr>
              <a:t>Sam 28/3/26 :</a:t>
            </a:r>
            <a:endParaRPr lang="fr-FR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Journée  COUTRIS : </a:t>
            </a:r>
            <a:r>
              <a:rPr lang="fr-FR" sz="1100" dirty="0">
                <a:solidFill>
                  <a:srgbClr val="5B1A8E"/>
                </a:solidFill>
                <a:latin typeface="Times New Roman" panose="02020603050405020304" pitchFamily="18" charset="0"/>
              </a:rPr>
              <a:t> 140 €.   </a:t>
            </a:r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OUI.NON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Dîner du 20e anniv.    </a:t>
            </a:r>
            <a:r>
              <a:rPr lang="fr-FR" sz="1100" dirty="0">
                <a:solidFill>
                  <a:srgbClr val="5B1A8E"/>
                </a:solidFill>
                <a:latin typeface="Times New Roman" panose="02020603050405020304" pitchFamily="18" charset="0"/>
              </a:rPr>
              <a:t> 80 €.  </a:t>
            </a:r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  OUI. NON</a:t>
            </a:r>
          </a:p>
          <a:p>
            <a:pPr>
              <a:buNone/>
            </a:pPr>
            <a:endParaRPr lang="fr-FR" sz="1100" dirty="0">
              <a:solidFill>
                <a:srgbClr val="5B1A8E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fr-FR" sz="1100" dirty="0">
                <a:solidFill>
                  <a:srgbClr val="5B1A8E"/>
                </a:solidFill>
                <a:latin typeface="Times New Roman" panose="02020603050405020304" pitchFamily="18" charset="0"/>
              </a:rPr>
              <a:t> </a:t>
            </a:r>
            <a:r>
              <a:rPr lang="fr-FR" sz="1100" dirty="0">
                <a:solidFill>
                  <a:srgbClr val="0B5AB2"/>
                </a:solidFill>
                <a:latin typeface="Times New Roman" panose="02020603050405020304" pitchFamily="18" charset="0"/>
              </a:rPr>
              <a:t>Dim 29/3/26 :</a:t>
            </a:r>
            <a:endParaRPr lang="fr-FR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Train touristique + croisière-repas sous le pont d’Avignon : </a:t>
            </a:r>
            <a:r>
              <a:rPr lang="fr-FR" sz="1100" dirty="0">
                <a:solidFill>
                  <a:srgbClr val="5B1A8E"/>
                </a:solidFill>
                <a:latin typeface="Times New Roman" panose="02020603050405020304" pitchFamily="18" charset="0"/>
              </a:rPr>
              <a:t> 125 €.       </a:t>
            </a:r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 OUI. NON</a:t>
            </a:r>
          </a:p>
          <a:p>
            <a:pPr>
              <a:buNone/>
            </a:pPr>
            <a:endParaRPr lang="fr-FR" sz="1100" dirty="0">
              <a:solidFill>
                <a:srgbClr val="0B5AB2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fr-FR" sz="1100" dirty="0">
                <a:solidFill>
                  <a:srgbClr val="0B5AB2"/>
                </a:solidFill>
                <a:latin typeface="Times New Roman" panose="02020603050405020304" pitchFamily="18" charset="0"/>
              </a:rPr>
              <a:t>   TOTAL pour l’ensemble : 600€</a:t>
            </a:r>
          </a:p>
          <a:p>
            <a:pPr>
              <a:buNone/>
            </a:pPr>
            <a:endParaRPr lang="fr-FR" sz="1100" dirty="0">
              <a:solidFill>
                <a:srgbClr val="0B5AB2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fr-FR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Tarif préférentiel jusqu’au 15 Janvier    2026 : Pour tous : -10%</a:t>
            </a:r>
            <a:endParaRPr lang="fr-FR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fr-FR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Sauf pour les retraités inscrits aux 2 jours de formation : -100€.</a:t>
            </a:r>
            <a:endParaRPr lang="fr-FR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+ Adhésion à AEREF 2026 : </a:t>
            </a:r>
            <a:r>
              <a:rPr lang="fr-FR" sz="1100" dirty="0">
                <a:solidFill>
                  <a:srgbClr val="5B1A8E"/>
                </a:solidFill>
                <a:latin typeface="Times New Roman" panose="02020603050405020304" pitchFamily="18" charset="0"/>
              </a:rPr>
              <a:t>+30€</a:t>
            </a:r>
          </a:p>
          <a:p>
            <a:pPr>
              <a:buNone/>
            </a:pPr>
            <a:endParaRPr lang="fr-FR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Tarif normal du 16 Janvier 2026 au 2 mars 2026</a:t>
            </a:r>
          </a:p>
          <a:p>
            <a:pPr>
              <a:buNone/>
            </a:pPr>
            <a:r>
              <a:rPr lang="fr-FR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Clôture des inscriptions le 2 Mars 2026</a:t>
            </a:r>
            <a:endParaRPr lang="fr-FR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TOTAL À PAYER :</a:t>
            </a:r>
          </a:p>
          <a:p>
            <a:pPr>
              <a:buNone/>
            </a:pPr>
            <a:endParaRPr lang="fr-FR" sz="11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fr-FR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Pour les chambres voir directement avec    le NOVOTEL d’Avignon  Centre</a:t>
            </a:r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fr-FR" sz="11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fr-FR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tel: 0432746464</a:t>
            </a:r>
            <a:endParaRPr lang="fr-FR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Tarifs préférentiels chambres :136€ (single) ou 152€ (double) petit</a:t>
            </a:r>
          </a:p>
          <a:p>
            <a:r>
              <a:rPr lang="fr-F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déjeuner inclus + taxe de séjour.</a:t>
            </a:r>
          </a:p>
        </p:txBody>
      </p:sp>
      <p:pic>
        <p:nvPicPr>
          <p:cNvPr id="1026" name="Image 2">
            <a:extLst>
              <a:ext uri="{FF2B5EF4-FFF2-40B4-BE49-F238E27FC236}">
                <a16:creationId xmlns:a16="http://schemas.microsoft.com/office/drawing/2014/main" id="{967DFB4C-45E8-00F6-EBB4-5FAC35D8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49" y="147954"/>
            <a:ext cx="2215566" cy="17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1">
            <a:extLst>
              <a:ext uri="{FF2B5EF4-FFF2-40B4-BE49-F238E27FC236}">
                <a16:creationId xmlns:a16="http://schemas.microsoft.com/office/drawing/2014/main" id="{6E078BEA-E694-116D-4B00-EDE018663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5" b="7695"/>
          <a:stretch/>
        </p:blipFill>
        <p:spPr bwMode="auto">
          <a:xfrm>
            <a:off x="582980" y="4293291"/>
            <a:ext cx="2857767" cy="256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1E4BA8-A1C4-2566-DD8C-6AF77E5BB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82758E9-5755-8BA7-1724-1522C1914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08" y="1935450"/>
            <a:ext cx="308021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81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1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1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1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1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1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1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1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981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1" dirty="0">
                <a:solidFill>
                  <a:srgbClr val="FF0000"/>
                </a:solidFill>
                <a:ea typeface="Times New Roman" panose="02020603050405020304" pitchFamily="18" charset="0"/>
              </a:rPr>
              <a:t>L’A</a:t>
            </a:r>
            <a:r>
              <a:rPr lang="fr-FR" altLang="fr-FR" sz="1400" b="1" dirty="0">
                <a:solidFill>
                  <a:srgbClr val="0000FF"/>
                </a:solidFill>
                <a:ea typeface="Times New Roman" panose="02020603050405020304" pitchFamily="18" charset="0"/>
              </a:rPr>
              <a:t>ssociation</a:t>
            </a:r>
            <a:endParaRPr lang="fr-FR" altLang="fr-FR" sz="600" dirty="0"/>
          </a:p>
          <a:p>
            <a:r>
              <a:rPr lang="fr-FR" altLang="fr-FR" sz="14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d’ </a:t>
            </a:r>
            <a:r>
              <a:rPr lang="fr-FR" altLang="fr-FR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fr-FR" altLang="fr-FR" sz="14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changes et de</a:t>
            </a:r>
            <a:endParaRPr lang="fr-FR" altLang="fr-FR" sz="600" dirty="0"/>
          </a:p>
          <a:p>
            <a:r>
              <a:rPr lang="fr-FR" altLang="fr-FR" sz="1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FR" altLang="fr-FR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fr-FR" altLang="fr-FR" sz="14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echerche sur</a:t>
            </a:r>
            <a:r>
              <a:rPr lang="fr-FR" altLang="fr-FR" sz="600" dirty="0"/>
              <a:t> </a:t>
            </a:r>
          </a:p>
          <a:p>
            <a:r>
              <a:rPr lang="fr-FR" altLang="fr-FR" sz="14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l’ </a:t>
            </a:r>
            <a:r>
              <a:rPr lang="fr-FR" altLang="fr-FR" sz="1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fr-FR" altLang="fr-FR" sz="14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quilibre </a:t>
            </a:r>
            <a:r>
              <a:rPr lang="fr-FR" altLang="fr-FR" sz="1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fr-FR" altLang="fr-FR" sz="14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onctionnel</a:t>
            </a:r>
          </a:p>
          <a:p>
            <a:endParaRPr lang="fr-FR" altLang="fr-FR" sz="1400" dirty="0">
              <a:cs typeface="Arial" panose="020B0604020202020204" pitchFamily="34" charset="0"/>
            </a:endParaRPr>
          </a:p>
          <a:p>
            <a:r>
              <a:rPr lang="fr-FR" altLang="fr-FR" sz="1200" dirty="0">
                <a:ea typeface="Times New Roman" panose="02020603050405020304" pitchFamily="18" charset="0"/>
              </a:rPr>
              <a:t>FÊTE SES 20 ANS À AVIGNON</a:t>
            </a:r>
            <a:endParaRPr lang="fr-FR" altLang="fr-FR" sz="1200" dirty="0"/>
          </a:p>
          <a:p>
            <a:r>
              <a:rPr lang="fr-FR" altLang="fr-FR" sz="1200" dirty="0">
                <a:ea typeface="Times New Roman" panose="02020603050405020304" pitchFamily="18" charset="0"/>
              </a:rPr>
              <a:t> LES 26-27-28-29 MARS 2026</a:t>
            </a:r>
          </a:p>
          <a:p>
            <a:endParaRPr lang="fr-FR" altLang="fr-FR" sz="1200" dirty="0"/>
          </a:p>
          <a:p>
            <a:r>
              <a:rPr lang="fr-FR" altLang="fr-FR" sz="1200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Association loi 1901 n°12000329 </a:t>
            </a:r>
            <a:endParaRPr lang="fr-FR" altLang="fr-FR" sz="1200" dirty="0"/>
          </a:p>
          <a:p>
            <a:r>
              <a:rPr lang="fr-FR" altLang="fr-FR" sz="1200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SITE : »AEREF.INFO »</a:t>
            </a:r>
            <a:endParaRPr lang="fr-FR" altLang="fr-FR" sz="1200" dirty="0"/>
          </a:p>
          <a:p>
            <a:endParaRPr lang="fr-FR" altLang="fr-FR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377120B-7689-FA68-4974-46D0F566A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4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4260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336</Words>
  <Application>Microsoft Macintosh PowerPoint</Application>
  <PresentationFormat>Grand écran</PresentationFormat>
  <Paragraphs>58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Times New Roman</vt:lpstr>
      <vt:lpstr>Thème Office</vt:lpstr>
      <vt:lpstr>BULLETIN D’INSCRIPTION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duboisjpcab@orange.fr</dc:creator>
  <cp:lastModifiedBy>duboisjpcab@orange.fr</cp:lastModifiedBy>
  <cp:revision>1</cp:revision>
  <dcterms:created xsi:type="dcterms:W3CDTF">2025-04-18T06:14:48Z</dcterms:created>
  <dcterms:modified xsi:type="dcterms:W3CDTF">2025-04-18T06:20:04Z</dcterms:modified>
</cp:coreProperties>
</file>